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9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7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1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1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6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6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0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5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B8B72-066E-4C58-A991-70BC3CD78597}" type="datetimeFigureOut">
              <a:rPr lang="en-US" smtClean="0"/>
              <a:t>23/08/30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35DE8-50E1-4733-9291-2717F4BF0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595726F3-99EB-E7BF-2B9F-61D013D1B93F}"/>
              </a:ext>
            </a:extLst>
          </p:cNvPr>
          <p:cNvSpPr txBox="1">
            <a:spLocks/>
          </p:cNvSpPr>
          <p:nvPr/>
        </p:nvSpPr>
        <p:spPr>
          <a:xfrm>
            <a:off x="2528885" y="2320413"/>
            <a:ext cx="7134225" cy="1714500"/>
          </a:xfrm>
          <a:prstGeom prst="rect">
            <a:avLst/>
          </a:prstGeom>
        </p:spPr>
        <p:txBody>
          <a:bodyPr rtlCol="1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  <a:p>
            <a:pPr algn="ctr">
              <a:defRPr/>
            </a:pPr>
            <a:r>
              <a:rPr lang="fa-IR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itchFamily="2" charset="-78"/>
              </a:rPr>
              <a:t>عنوان مقاله: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0EDA9A8A-945D-A2CA-B868-D45A7E6DC90E}"/>
              </a:ext>
            </a:extLst>
          </p:cNvPr>
          <p:cNvSpPr txBox="1">
            <a:spLocks/>
          </p:cNvSpPr>
          <p:nvPr/>
        </p:nvSpPr>
        <p:spPr bwMode="auto">
          <a:xfrm>
            <a:off x="3589336" y="4492185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itchFamily="2" charset="-78"/>
              </a:rPr>
              <a:t>نویسنده / نويسندگان:</a:t>
            </a: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itchFamily="34" charset="0"/>
              <a:cs typeface="B Titr" pitchFamily="2" charset="-78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0057B67A-46B6-4059-B187-985C0602DF10}"/>
              </a:ext>
            </a:extLst>
          </p:cNvPr>
          <p:cNvSpPr txBox="1">
            <a:spLocks/>
          </p:cNvSpPr>
          <p:nvPr/>
        </p:nvSpPr>
        <p:spPr bwMode="auto">
          <a:xfrm>
            <a:off x="3708399" y="5309944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latin typeface="Calibri" pitchFamily="34" charset="0"/>
                <a:cs typeface="B Titr" pitchFamily="2" charset="-78"/>
              </a:rPr>
              <a:t>ارائه‌دهنده: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C7E5BAF-0484-1908-93A7-34AB90C9F70B}"/>
              </a:ext>
            </a:extLst>
          </p:cNvPr>
          <p:cNvSpPr/>
          <p:nvPr/>
        </p:nvSpPr>
        <p:spPr>
          <a:xfrm>
            <a:off x="1415958" y="2324223"/>
            <a:ext cx="8856921" cy="832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rtl="1">
              <a:lnSpc>
                <a:spcPct val="150000"/>
              </a:lnSpc>
              <a:defRPr/>
            </a:pPr>
            <a:r>
              <a:rPr lang="ar-SA" sz="35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cs typeface="B Nazanin" panose="00000400000000000000" pitchFamily="2" charset="-78"/>
              </a:rPr>
              <a:t>فرمت و راهنمای تهیه فایل ارائه شفاهی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F7741EA-182C-6456-E92B-C3F90C2870B4}"/>
              </a:ext>
            </a:extLst>
          </p:cNvPr>
          <p:cNvSpPr/>
          <p:nvPr/>
        </p:nvSpPr>
        <p:spPr>
          <a:xfrm>
            <a:off x="1314489" y="3411159"/>
            <a:ext cx="89583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اسلایدهای خود را با </a:t>
            </a: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نرم‌افزار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</a:t>
            </a:r>
            <a:r>
              <a:rPr lang="en-US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Power Point 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تهیه نمایید.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برای حفظ یک دستی </a:t>
            </a: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ارائه‌ها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از</a:t>
            </a:r>
            <a:r>
              <a:rPr lang="en-US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Theme 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پیشنهادی فایل نمونه </a:t>
            </a: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پاورپوینت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استفاده نمایید.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در اولین اسلاید می‌بایست عنوان مقاله، نام نویسنده، (نویسندگان)، آرم همایش (در بالا) </a:t>
            </a:r>
            <a:r>
              <a:rPr lang="fa-IR" altLang="en-US" sz="2000" b="1" dirty="0" smtClean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به 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صورت مشخص و واضح وجود داشته باشد.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اسلاید‌ها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حتماً </a:t>
            </a: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شماره‌گذاری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شود و حداکثر تعداد </a:t>
            </a:r>
            <a:r>
              <a:rPr lang="fa-IR" altLang="en-US" sz="2000" b="1" dirty="0" err="1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اسلایدها</a:t>
            </a: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 باید 20 اسلاید باشد.</a:t>
            </a:r>
          </a:p>
          <a:p>
            <a:pPr marL="342900" indent="-342900" algn="r" rtl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a-IR" altLang="en-US" sz="2000" b="1" dirty="0">
                <a:solidFill>
                  <a:prstClr val="black"/>
                </a:solidFill>
                <a:latin typeface="Times New Roman "/>
                <a:cs typeface="B Nazanin" panose="00000400000000000000" pitchFamily="2" charset="-78"/>
              </a:rPr>
              <a:t>حداکثر زمان تخصیص داده شده برای ارائه هر مقاله 10 دقیقه می‌باشد.</a:t>
            </a: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47FC798-DD2B-4F9B-0D53-FB0A100906ED}"/>
              </a:ext>
            </a:extLst>
          </p:cNvPr>
          <p:cNvSpPr/>
          <p:nvPr/>
        </p:nvSpPr>
        <p:spPr>
          <a:xfrm>
            <a:off x="2405321" y="1731133"/>
            <a:ext cx="864427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 rtl="1">
              <a:lnSpc>
                <a:spcPct val="150000"/>
              </a:lnSpc>
              <a:defRPr/>
            </a:pPr>
            <a:r>
              <a:rPr lang="ar-SA" sz="35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cs typeface="B Nazanin" panose="00000400000000000000" pitchFamily="2" charset="-78"/>
              </a:rPr>
              <a:t>نوع قلم و فونت ها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A26FF73-615A-FBE1-FA1E-ECABB67FA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77584"/>
              </p:ext>
            </p:extLst>
          </p:nvPr>
        </p:nvGraphicFramePr>
        <p:xfrm>
          <a:off x="1738451" y="2736912"/>
          <a:ext cx="8331528" cy="3755247"/>
        </p:xfrm>
        <a:graphic>
          <a:graphicData uri="http://schemas.openxmlformats.org/drawingml/2006/table">
            <a:tbl>
              <a:tblPr rtl="1"/>
              <a:tblGrid>
                <a:gridCol w="1711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21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984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35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b="1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بخش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اندازه قلم- اسلایدهای فارسی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اندازه قلم- اسلایدهای</a:t>
                      </a:r>
                      <a:r>
                        <a:rPr lang="fa-IR" sz="2000" b="1" baseline="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2000" b="1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انگلیسی</a:t>
                      </a:r>
                    </a:p>
                  </a:txBody>
                  <a:tcPr marL="37431" marR="37431" marT="18715" marB="1871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8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عنوان مقاله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(B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Nazanin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 40)</a:t>
                      </a: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 </a:t>
                      </a:r>
                      <a:r>
                        <a:rPr kumimoji="0" lang="fa-I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نازنین سیاه ۴۰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Times New Roman (Headings) 40 Bold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8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  اطلاعات نویسنده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(B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Nazanin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 18)</a:t>
                      </a:r>
                      <a:r>
                        <a:rPr kumimoji="0" lang="fa-I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 </a:t>
                      </a:r>
                      <a:r>
                        <a:rPr kumimoji="0" lang="fa-I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Nazanin" panose="00000400000000000000" pitchFamily="2" charset="-78"/>
                        </a:rPr>
                        <a:t>نازنین سیاه ۱۸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Times New Roman </a:t>
                      </a:r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(Headings) 15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435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B Mitra" panose="00000400000000000000" pitchFamily="2" charset="-78"/>
                        </a:rPr>
                        <a:t>Bold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  عنوان هر اسلاید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(B </a:t>
                      </a:r>
                      <a:r>
                        <a:rPr lang="en-US" sz="1800" dirty="0" err="1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Nazanin</a:t>
                      </a:r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35)</a:t>
                      </a:r>
                      <a:r>
                        <a:rPr lang="fa-IR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20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نازنین سیاه ۳۵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Times New Roman 35 Bold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8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  متن اسلاید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(B </a:t>
                      </a:r>
                      <a:r>
                        <a:rPr lang="en-US" sz="1800" dirty="0" err="1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Nazanin</a:t>
                      </a:r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24</a:t>
                      </a:r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)</a:t>
                      </a:r>
                      <a:r>
                        <a:rPr lang="fa-IR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20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نازنین سیاه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Times New Roman 22 Bold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9827736"/>
                  </a:ext>
                </a:extLst>
              </a:tr>
              <a:tr h="628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2000" dirty="0">
                          <a:solidFill>
                            <a:schemeClr val="bg1"/>
                          </a:solidFill>
                          <a:effectLst/>
                          <a:cs typeface="B Nazanin" panose="00000400000000000000" pitchFamily="2" charset="-78"/>
                        </a:rPr>
                        <a:t>  متن داخل جداول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B988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(B </a:t>
                      </a:r>
                      <a:r>
                        <a:rPr lang="en-US" sz="1800" dirty="0" err="1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Nazanin</a:t>
                      </a:r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20)</a:t>
                      </a:r>
                      <a:r>
                        <a:rPr lang="fa-IR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20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نازنین معمولی20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/>
                      <a:r>
                        <a:rPr lang="en-US" sz="1800" dirty="0">
                          <a:solidFill>
                            <a:srgbClr val="102435"/>
                          </a:solidFill>
                          <a:effectLst/>
                          <a:latin typeface="Times New Roman" panose="02020603050405020304" pitchFamily="18" charset="0"/>
                          <a:cs typeface="B Mitra" panose="00000400000000000000" pitchFamily="2" charset="-78"/>
                        </a:rPr>
                        <a:t>  Times New Roman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98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xmlns="" id="{58A6E129-85D5-9B44-FB7E-DDAF9F8DE3B9}"/>
              </a:ext>
            </a:extLst>
          </p:cNvPr>
          <p:cNvSpPr txBox="1">
            <a:spLocks/>
          </p:cNvSpPr>
          <p:nvPr/>
        </p:nvSpPr>
        <p:spPr>
          <a:xfrm>
            <a:off x="182880" y="2374265"/>
            <a:ext cx="11663679" cy="432117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228600" indent="-228600" algn="r" rt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kumimoji="1" lang="fa-IR" altLang="en-US" sz="2400" b="1" dirty="0" smtClean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چکیده</a:t>
            </a:r>
          </a:p>
          <a:p>
            <a:pPr marL="228600" indent="-228600" algn="r" rt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kumimoji="1" lang="fa-IR" altLang="en-US" sz="2400" b="1" dirty="0" smtClean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مقدمه</a:t>
            </a:r>
            <a:endParaRPr kumimoji="1" lang="fa-IR" altLang="en-US" sz="2400" b="1" dirty="0">
              <a:solidFill>
                <a:prstClr val="black"/>
              </a:solidFill>
              <a:latin typeface="Times New Roman" pitchFamily="18" charset="0"/>
              <a:cs typeface="B Nazanin" pitchFamily="2" charset="-78"/>
            </a:endParaRPr>
          </a:p>
          <a:p>
            <a:pPr marL="228600" indent="-228600" algn="r" rt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kumimoji="1" lang="fa-IR" altLang="en-US" sz="2400" b="1" dirty="0" smtClean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روش تحقیق</a:t>
            </a:r>
            <a:endParaRPr kumimoji="1" lang="fa-IR" altLang="en-US" sz="2400" b="1" dirty="0">
              <a:solidFill>
                <a:prstClr val="black"/>
              </a:solidFill>
              <a:latin typeface="Times New Roman" pitchFamily="18" charset="0"/>
              <a:cs typeface="B Nazanin" pitchFamily="2" charset="-78"/>
            </a:endParaRPr>
          </a:p>
          <a:p>
            <a:pPr marL="228600" indent="-228600" algn="r" rt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نتايج و بحث</a:t>
            </a:r>
          </a:p>
          <a:p>
            <a:pPr marL="228600" indent="-228600" algn="r" rt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نتيجه گيري و پيشنهادات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42959" y="2529840"/>
            <a:ext cx="340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 smtClean="0">
                <a:cs typeface="B Nazanin" panose="00000400000000000000" pitchFamily="2" charset="-78"/>
              </a:rPr>
              <a:t>فهرست مطالب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"/>
          </a:xfrm>
        </p:spPr>
      </p:pic>
    </p:spTree>
    <p:extLst>
      <p:ext uri="{BB962C8B-B14F-4D97-AF65-F5344CB8AC3E}">
        <p14:creationId xmlns:p14="http://schemas.microsoft.com/office/powerpoint/2010/main" val="22704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xmlns="" id="{09DDC106-9902-2818-776F-4C3CA9202D96}"/>
              </a:ext>
            </a:extLst>
          </p:cNvPr>
          <p:cNvSpPr txBox="1">
            <a:spLocks/>
          </p:cNvSpPr>
          <p:nvPr/>
        </p:nvSpPr>
        <p:spPr>
          <a:xfrm>
            <a:off x="223520" y="2344683"/>
            <a:ext cx="11775440" cy="432117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در این قسمت </a:t>
            </a:r>
            <a:r>
              <a:rPr kumimoji="1" lang="fa-IR" altLang="en-US" sz="2400" b="1" dirty="0" smtClean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چکیده تحقیق </a:t>
            </a: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ارائه می گردد.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4320" y="2692400"/>
            <a:ext cx="27025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 smtClean="0">
                <a:cs typeface="B Nazanin" panose="00000400000000000000" pitchFamily="2" charset="-78"/>
              </a:rPr>
              <a:t>چکیده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xmlns="" id="{09DDC106-9902-2818-776F-4C3CA9202D96}"/>
              </a:ext>
            </a:extLst>
          </p:cNvPr>
          <p:cNvSpPr txBox="1">
            <a:spLocks/>
          </p:cNvSpPr>
          <p:nvPr/>
        </p:nvSpPr>
        <p:spPr>
          <a:xfrm>
            <a:off x="223520" y="2344683"/>
            <a:ext cx="11775440" cy="432117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در این قسمت </a:t>
            </a:r>
            <a:r>
              <a:rPr kumimoji="1" lang="fa-IR" altLang="en-US" sz="2400" b="1" dirty="0" smtClean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مقدمه تحقیق </a:t>
            </a: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ارائه می گردد.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4320" y="2692400"/>
            <a:ext cx="27025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 smtClean="0">
                <a:cs typeface="B Nazanin" panose="00000400000000000000" pitchFamily="2" charset="-78"/>
              </a:rPr>
              <a:t>مقدمه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xmlns="" id="{09DDC106-9902-2818-776F-4C3CA9202D96}"/>
              </a:ext>
            </a:extLst>
          </p:cNvPr>
          <p:cNvSpPr txBox="1">
            <a:spLocks/>
          </p:cNvSpPr>
          <p:nvPr/>
        </p:nvSpPr>
        <p:spPr>
          <a:xfrm>
            <a:off x="223520" y="2344683"/>
            <a:ext cx="11775440" cy="432117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در این قسمت </a:t>
            </a:r>
            <a:r>
              <a:rPr kumimoji="1" lang="fa-IR" altLang="en-US" sz="2400" b="1" dirty="0" smtClean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روش تحقیق ارائه </a:t>
            </a: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می گردد.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4320" y="2692400"/>
            <a:ext cx="27025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 smtClean="0">
                <a:cs typeface="B Nazanin" panose="00000400000000000000" pitchFamily="2" charset="-78"/>
              </a:rPr>
              <a:t>روش تحقیق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xmlns="" id="{09DDC106-9902-2818-776F-4C3CA9202D96}"/>
              </a:ext>
            </a:extLst>
          </p:cNvPr>
          <p:cNvSpPr txBox="1">
            <a:spLocks/>
          </p:cNvSpPr>
          <p:nvPr/>
        </p:nvSpPr>
        <p:spPr>
          <a:xfrm>
            <a:off x="223520" y="2174241"/>
            <a:ext cx="11775440" cy="4491618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در این قسمت </a:t>
            </a:r>
            <a:r>
              <a:rPr kumimoji="1" lang="fa-IR" altLang="en-US" sz="2400" b="1" dirty="0" smtClean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نتایج و بحث تحقیق ارائه </a:t>
            </a: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می گردد.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4320" y="2692400"/>
            <a:ext cx="27025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 smtClean="0">
                <a:cs typeface="B Nazanin" panose="00000400000000000000" pitchFamily="2" charset="-78"/>
              </a:rPr>
              <a:t>نتایج و بحث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>
            <a:extLst>
              <a:ext uri="{FF2B5EF4-FFF2-40B4-BE49-F238E27FC236}">
                <a16:creationId xmlns:a16="http://schemas.microsoft.com/office/drawing/2014/main" xmlns="" id="{09DDC106-9902-2818-776F-4C3CA9202D96}"/>
              </a:ext>
            </a:extLst>
          </p:cNvPr>
          <p:cNvSpPr txBox="1">
            <a:spLocks/>
          </p:cNvSpPr>
          <p:nvPr/>
        </p:nvSpPr>
        <p:spPr>
          <a:xfrm>
            <a:off x="223520" y="2344683"/>
            <a:ext cx="11775440" cy="432117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در این قسمت </a:t>
            </a:r>
            <a:r>
              <a:rPr kumimoji="1" lang="fa-IR" altLang="en-US" sz="2400" b="1" dirty="0" smtClean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نتیجه گیری و پیشنهادات ارائه </a:t>
            </a:r>
            <a:r>
              <a:rPr kumimoji="1" lang="fa-IR" altLang="en-US" sz="24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می گردد.</a:t>
            </a:r>
            <a:endParaRPr kumimoji="1" lang="fa-IR" altLang="en-US" sz="2400" b="1" dirty="0">
              <a:solidFill>
                <a:prstClr val="black"/>
              </a:solidFill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1120" y="2529840"/>
            <a:ext cx="41960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500" b="1" dirty="0" smtClean="0">
                <a:cs typeface="B Nazanin" panose="00000400000000000000" pitchFamily="2" charset="-78"/>
              </a:rPr>
              <a:t>نتیجه گیری و پیشنهادات</a:t>
            </a:r>
            <a:endParaRPr lang="en-US" sz="3500" b="1" dirty="0">
              <a:cs typeface="B Nazanin" panose="00000400000000000000" pitchFamily="2" charset="-78"/>
            </a:endParaRP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248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 Mitra</vt:lpstr>
      <vt:lpstr>B Nazanin</vt:lpstr>
      <vt:lpstr>B Titr</vt:lpstr>
      <vt:lpstr>Calibri</vt:lpstr>
      <vt:lpstr>Calibri Light</vt:lpstr>
      <vt:lpstr>Courier New</vt:lpstr>
      <vt:lpstr>Times New Roman</vt:lpstr>
      <vt:lpstr>Times New Roman 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7</cp:revision>
  <dcterms:created xsi:type="dcterms:W3CDTF">2023-08-29T15:39:34Z</dcterms:created>
  <dcterms:modified xsi:type="dcterms:W3CDTF">2023-08-30T09:49:47Z</dcterms:modified>
</cp:coreProperties>
</file>